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59" r:id="rId4"/>
    <p:sldId id="273" r:id="rId5"/>
    <p:sldId id="272" r:id="rId6"/>
    <p:sldId id="274" r:id="rId7"/>
    <p:sldId id="266" r:id="rId8"/>
    <p:sldId id="261" r:id="rId9"/>
    <p:sldId id="262" r:id="rId10"/>
    <p:sldId id="263" r:id="rId11"/>
    <p:sldId id="264" r:id="rId12"/>
    <p:sldId id="265" r:id="rId13"/>
    <p:sldId id="275" r:id="rId14"/>
    <p:sldId id="276" r:id="rId15"/>
    <p:sldId id="280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3" autoAdjust="0"/>
  </p:normalViewPr>
  <p:slideViewPr>
    <p:cSldViewPr>
      <p:cViewPr varScale="1">
        <p:scale>
          <a:sx n="77" d="100"/>
          <a:sy n="77" d="100"/>
        </p:scale>
        <p:origin x="-3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A8047B-8ED3-4905-9713-5967FD091788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0527C33-6C18-4E64-A777-FE6371318C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28801"/>
            <a:ext cx="8062912" cy="151216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Muller"/>
                <a:cs typeface="Times New Roman" pitchFamily="18" charset="0"/>
              </a:rPr>
              <a:t>Публикации в </a:t>
            </a:r>
            <a:r>
              <a:rPr lang="ru-RU" sz="3600" dirty="0" smtClean="0">
                <a:latin typeface="Muller"/>
                <a:cs typeface="Times New Roman" pitchFamily="18" charset="0"/>
              </a:rPr>
              <a:t>сообществах </a:t>
            </a:r>
            <a:endParaRPr lang="ru-RU" sz="3600" dirty="0">
              <a:latin typeface="Muller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356992"/>
            <a:ext cx="8062912" cy="864096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Muller"/>
                <a:cs typeface="Times New Roman" pitchFamily="18" charset="0"/>
              </a:rPr>
              <a:t>Стандарты оформления,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  <a:latin typeface="Muller"/>
                <a:cs typeface="Times New Roman" pitchFamily="18" charset="0"/>
              </a:rPr>
              <a:t>хэштеги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Muller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Muller"/>
                <a:cs typeface="Times New Roman" pitchFamily="18" charset="0"/>
              </a:rPr>
              <a:t>эмодзи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 акцент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Место</a:t>
            </a:r>
            <a:r>
              <a:rPr lang="ru-RU" dirty="0">
                <a:solidFill>
                  <a:schemeClr val="bg1"/>
                </a:solidFill>
              </a:rPr>
              <a:t> съемки</a:t>
            </a:r>
          </a:p>
          <a:p>
            <a:endParaRPr lang="ru-RU" dirty="0"/>
          </a:p>
        </p:txBody>
      </p:sp>
      <p:pic>
        <p:nvPicPr>
          <p:cNvPr id="8194" name="Picture 2" descr="https://sun1-24.userapi.com/KtVLmlGtWpjHTN-82bDTgNu2JTIhX36jxrs1NA/QuFCXT57VPI.jpg">
            <a:extLst>
              <a:ext uri="{FF2B5EF4-FFF2-40B4-BE49-F238E27FC236}">
                <a16:creationId xmlns:a16="http://schemas.microsoft.com/office/drawing/2014/main" xmlns="" id="{9C186CFC-C178-4E2C-BFF7-63569889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7016780" cy="3946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акцент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Количество и качество </a:t>
            </a:r>
            <a:r>
              <a:rPr lang="ru-RU" b="1" dirty="0">
                <a:solidFill>
                  <a:schemeClr val="bg1"/>
                </a:solidFill>
              </a:rPr>
              <a:t>света</a:t>
            </a:r>
          </a:p>
          <a:p>
            <a:endParaRPr lang="ru-RU" dirty="0"/>
          </a:p>
        </p:txBody>
      </p:sp>
      <p:pic>
        <p:nvPicPr>
          <p:cNvPr id="5122" name="Picture 2" descr="https://sun1-92.userapi.com/Mw20krXECqMHnwSLB-WY6VyiTR4WWu3Sqzap4Q/kyHsQeijwzA.jpg">
            <a:extLst>
              <a:ext uri="{FF2B5EF4-FFF2-40B4-BE49-F238E27FC236}">
                <a16:creationId xmlns:a16="http://schemas.microsoft.com/office/drawing/2014/main" xmlns="" id="{C798E60D-7525-4702-83AB-526BB6BC1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843" y="2434580"/>
            <a:ext cx="7388313" cy="415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 акцент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Позиция и ракурс</a:t>
            </a:r>
          </a:p>
          <a:p>
            <a:endParaRPr lang="ru-RU" dirty="0"/>
          </a:p>
        </p:txBody>
      </p:sp>
      <p:pic>
        <p:nvPicPr>
          <p:cNvPr id="7170" name="Picture 2" descr="https://sun1-14.userapi.com/NVlPSPKXD3CeaWlpwnHcefsc1Cy2Hs1s_T5vag/OvmHlUZ2B1M.jpg">
            <a:extLst>
              <a:ext uri="{FF2B5EF4-FFF2-40B4-BE49-F238E27FC236}">
                <a16:creationId xmlns:a16="http://schemas.microsoft.com/office/drawing/2014/main" xmlns="" id="{A042564E-3E76-4F16-8942-D9EA67AE5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384" y="2441984"/>
            <a:ext cx="7417232" cy="416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акцент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Не свет использует вас, а </a:t>
            </a:r>
            <a:r>
              <a:rPr lang="ru-RU" b="1" dirty="0">
                <a:solidFill>
                  <a:schemeClr val="bg1"/>
                </a:solidFill>
              </a:rPr>
              <a:t>вы свет</a:t>
            </a:r>
          </a:p>
          <a:p>
            <a:endParaRPr lang="ru-RU" dirty="0"/>
          </a:p>
        </p:txBody>
      </p:sp>
      <p:pic>
        <p:nvPicPr>
          <p:cNvPr id="6146" name="Picture 2" descr="https://sun1-99.userapi.com/l6bu_mMbdrNbmutoUDOwllf0Q3ozfJ5XvjXSWw/bdus1Rm-pBg.jpg">
            <a:extLst>
              <a:ext uri="{FF2B5EF4-FFF2-40B4-BE49-F238E27FC236}">
                <a16:creationId xmlns:a16="http://schemas.microsoft.com/office/drawing/2014/main" xmlns="" id="{AD2C53B7-3D6E-4295-9DB1-EA70EFD4F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31847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93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 акцент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Настройка</a:t>
            </a:r>
            <a:r>
              <a:rPr lang="ru-RU" dirty="0">
                <a:solidFill>
                  <a:schemeClr val="bg1"/>
                </a:solidFill>
              </a:rPr>
              <a:t> камеры и фокусы (не магические)</a:t>
            </a:r>
          </a:p>
          <a:p>
            <a:endParaRPr lang="ru-RU" dirty="0"/>
          </a:p>
        </p:txBody>
      </p:sp>
      <p:pic>
        <p:nvPicPr>
          <p:cNvPr id="9218" name="Picture 2" descr="https://sun1-15.userapi.com/FU-A4E98Jj-SfjjxFySPVYaa3LLKUXYm5g8-3A/HDUgHq9YKQ4.jpg">
            <a:extLst>
              <a:ext uri="{FF2B5EF4-FFF2-40B4-BE49-F238E27FC236}">
                <a16:creationId xmlns:a16="http://schemas.microsoft.com/office/drawing/2014/main" xmlns="" id="{D746B6A1-B4E6-4BD6-A7EF-CA538C6B1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716" y="2924944"/>
            <a:ext cx="5112568" cy="3834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 акцент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Горизонтальные фото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un1-96.userapi.com/QgrBjitGSQRh5uUZIqw40kRTkVdTxxv4JgrVqQ/sr104X4Mu7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429000"/>
            <a:ext cx="4482567" cy="298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s://sun1-96.userapi.com/QgrBjitGSQRh5uUZIqw40kRTkVdTxxv4JgrVqQ/sr104X4Mu7M.jpg"/>
          <p:cNvPicPr>
            <a:picLocks noChangeAspect="1" noChangeArrowheads="1"/>
          </p:cNvPicPr>
          <p:nvPr/>
        </p:nvPicPr>
        <p:blipFill>
          <a:blip r:embed="rId3" cstate="print"/>
          <a:srcRect l="25622" r="21164"/>
          <a:stretch>
            <a:fillRect/>
          </a:stretch>
        </p:blipFill>
        <p:spPr bwMode="auto">
          <a:xfrm>
            <a:off x="642910" y="2643182"/>
            <a:ext cx="2898971" cy="362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 descr="https://i.gifer.com/XwHw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643314"/>
            <a:ext cx="7620000" cy="2286001"/>
          </a:xfrm>
          <a:prstGeom prst="rect">
            <a:avLst/>
          </a:prstGeom>
          <a:noFill/>
        </p:spPr>
      </p:pic>
      <p:pic>
        <p:nvPicPr>
          <p:cNvPr id="1046" name="Picture 22" descr="https://baxan-game.ru/images/%D0%BA%D1%80%D0%B0%D1%81%D0%BD%D1%8B%D0%B9%20%D0%BA%D1%80%D0%B5%D1%81%D1%82%D0%B8%D0%BA.gif?crc=393339685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14620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Рамки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C4AC58-4B9E-45CE-8E5B-4DADC438C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639411"/>
            <a:ext cx="3503805" cy="197010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1A5CCC1-0ED8-421E-950A-27F662035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13" y="2257067"/>
            <a:ext cx="3166830" cy="17815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D368E6-ADDA-4A4E-B616-FF2642014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9563" y="2341090"/>
            <a:ext cx="3868124" cy="21758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3CC43C7-EEF9-483E-880B-000D4DCB89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3959" y="4437112"/>
            <a:ext cx="1780037" cy="22250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C2802B8-1C9C-461F-8BFF-A456B16052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190" y="332656"/>
            <a:ext cx="3086193" cy="173528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E5F128C-7ABD-431F-B67E-85F63B070C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797152"/>
            <a:ext cx="2910699" cy="16366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98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Редактирование фото</a:t>
            </a:r>
          </a:p>
        </p:txBody>
      </p:sp>
      <p:pic>
        <p:nvPicPr>
          <p:cNvPr id="10242" name="Picture 2" descr="https://avatars.mds.yandex.net/get-zen_doc/1703733/pub_5da04dd7b5e992654becc06a_5da0558b4e057700aec6dbea/scale_1200">
            <a:extLst>
              <a:ext uri="{FF2B5EF4-FFF2-40B4-BE49-F238E27FC236}">
                <a16:creationId xmlns:a16="http://schemas.microsoft.com/office/drawing/2014/main" xmlns="" id="{2E949AEB-59A5-4A39-AA3C-B10D5478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2808"/>
            <a:ext cx="5340085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avatars.mds.yandex.net/get-zen_doc/1570751/pub_5cd1c5e4ed7a4c00aee42ab8_5cd1c7b1b539b500b33db7dc/scale_1200">
            <a:extLst>
              <a:ext uri="{FF2B5EF4-FFF2-40B4-BE49-F238E27FC236}">
                <a16:creationId xmlns:a16="http://schemas.microsoft.com/office/drawing/2014/main" xmlns="" id="{62FD3936-2A46-43F5-8B4C-3F91D6DDDA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697" y="2705100"/>
            <a:ext cx="48958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63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8B725B-8760-4545-A90E-D760F588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29484"/>
            <a:ext cx="8229600" cy="1399032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4165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143800" cy="1399032"/>
          </a:xfrm>
        </p:spPr>
        <p:txBody>
          <a:bodyPr>
            <a:normAutofit/>
          </a:bodyPr>
          <a:lstStyle/>
          <a:p>
            <a:r>
              <a:rPr lang="ru-RU" sz="3600" dirty="0"/>
              <a:t>Каких правил стоит придерживаться?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2808"/>
            <a:ext cx="91440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Избегаем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тавтологии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Не пишем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лонгриды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(длинные посты);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Перечитываем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текст перед публикацией сами и просим это сделать других;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Проверяем орфографию через сервис </a:t>
            </a:r>
            <a:r>
              <a:rPr lang="en-US" b="1" dirty="0">
                <a:solidFill>
                  <a:schemeClr val="tx2">
                    <a:lumMod val="10000"/>
                  </a:schemeClr>
                </a:solidFill>
              </a:rPr>
              <a:t>text.ru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;</a:t>
            </a:r>
            <a:endParaRPr lang="en-US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Проставляем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абзацы и пустые строки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Используем эмодзи;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Помним, что мы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общаемся с живым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человеком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 descr="https://ne-kurim.ru/forum/attachments/livres-13-gif.351548/">
            <a:extLst>
              <a:ext uri="{FF2B5EF4-FFF2-40B4-BE49-F238E27FC236}">
                <a16:creationId xmlns:a16="http://schemas.microsoft.com/office/drawing/2014/main" xmlns="" id="{261457A8-6CB1-4CD7-9A7B-E921833C0B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390775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739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332"/>
            <a:ext cx="8229600" cy="1399032"/>
          </a:xfrm>
        </p:spPr>
        <p:txBody>
          <a:bodyPr/>
          <a:lstStyle/>
          <a:p>
            <a:r>
              <a:rPr lang="ru-RU" dirty="0"/>
              <a:t>Структура новости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6779096" cy="32418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383838"/>
                </a:solidFill>
                <a:latin typeface="Open Sans"/>
              </a:rPr>
              <a:t>Название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 (шапка); </a:t>
            </a:r>
          </a:p>
          <a:p>
            <a:r>
              <a:rPr lang="ru-RU" b="1" dirty="0">
                <a:solidFill>
                  <a:srgbClr val="383838"/>
                </a:solidFill>
                <a:latin typeface="Open Sans"/>
              </a:rPr>
              <a:t>Вступление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 (кратко раскрывает основную мысль вашего поста); </a:t>
            </a:r>
          </a:p>
          <a:p>
            <a:r>
              <a:rPr lang="ru-RU" b="1" dirty="0">
                <a:solidFill>
                  <a:srgbClr val="383838"/>
                </a:solidFill>
                <a:latin typeface="Open Sans"/>
              </a:rPr>
              <a:t>Основная часть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(раскрытие темы поста);</a:t>
            </a:r>
          </a:p>
          <a:p>
            <a:r>
              <a:rPr lang="ru-RU" b="1" dirty="0">
                <a:solidFill>
                  <a:srgbClr val="383838"/>
                </a:solidFill>
                <a:latin typeface="Open Sans"/>
              </a:rPr>
              <a:t>Заключение </a:t>
            </a:r>
            <a:r>
              <a:rPr lang="ru-RU" dirty="0">
                <a:solidFill>
                  <a:srgbClr val="383838"/>
                </a:solidFill>
                <a:latin typeface="Open Sans"/>
              </a:rPr>
              <a:t>(выводы, подведение итогов, ссылки).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7F399-B3EA-4240-92B4-D642F1B6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99032"/>
          </a:xfrm>
        </p:spPr>
        <p:txBody>
          <a:bodyPr/>
          <a:lstStyle/>
          <a:p>
            <a:r>
              <a:rPr lang="ru-RU" dirty="0" err="1"/>
              <a:t>Хэштеги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3A6AF5-E94E-41C8-A749-590D2AC0E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82808"/>
            <a:ext cx="8435280" cy="4572000"/>
          </a:xfrm>
        </p:spPr>
        <p:txBody>
          <a:bodyPr>
            <a:noAutofit/>
          </a:bodyPr>
          <a:lstStyle/>
          <a:p>
            <a:r>
              <a:rPr lang="ru-RU" sz="1800" b="1" dirty="0" err="1">
                <a:solidFill>
                  <a:schemeClr val="bg1"/>
                </a:solidFill>
              </a:rPr>
              <a:t>Хэштег</a:t>
            </a:r>
            <a:r>
              <a:rPr lang="ru-RU" sz="1800" dirty="0">
                <a:solidFill>
                  <a:schemeClr val="bg1"/>
                </a:solidFill>
              </a:rPr>
              <a:t> — это метка, которая используется для структуризации контента в социальных сетях. 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Можно </a:t>
            </a:r>
            <a:r>
              <a:rPr lang="ru-RU" sz="1800" dirty="0">
                <a:solidFill>
                  <a:schemeClr val="bg1"/>
                </a:solidFill>
              </a:rPr>
              <a:t>писать латиницей и кириллицей, даже латино-кириллицей (</a:t>
            </a:r>
            <a:r>
              <a:rPr lang="en-US" sz="1800" b="1" dirty="0">
                <a:solidFill>
                  <a:schemeClr val="bg1"/>
                </a:solidFill>
              </a:rPr>
              <a:t>#pro</a:t>
            </a:r>
            <a:r>
              <a:rPr lang="ru-RU" sz="1800" b="1" dirty="0">
                <a:solidFill>
                  <a:schemeClr val="bg1"/>
                </a:solidFill>
              </a:rPr>
              <a:t>добро31</a:t>
            </a:r>
            <a:r>
              <a:rPr lang="ru-RU" sz="1800" dirty="0">
                <a:solidFill>
                  <a:schemeClr val="bg1"/>
                </a:solidFill>
              </a:rPr>
              <a:t>); </a:t>
            </a:r>
          </a:p>
          <a:p>
            <a:r>
              <a:rPr lang="ru-RU" sz="1800" dirty="0">
                <a:solidFill>
                  <a:schemeClr val="bg1"/>
                </a:solidFill>
              </a:rPr>
              <a:t>Решетка (#) и слово идут </a:t>
            </a:r>
            <a:r>
              <a:rPr lang="ru-RU" sz="1800" b="1" dirty="0">
                <a:solidFill>
                  <a:schemeClr val="bg1"/>
                </a:solidFill>
              </a:rPr>
              <a:t>без пробелов</a:t>
            </a:r>
            <a:r>
              <a:rPr lang="ru-RU" sz="1800" dirty="0" smtClean="0">
                <a:solidFill>
                  <a:schemeClr val="bg1"/>
                </a:solidFill>
              </a:rPr>
              <a:t>;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 err="1">
                <a:solidFill>
                  <a:schemeClr val="bg1"/>
                </a:solidFill>
              </a:rPr>
              <a:t>Хэштеги</a:t>
            </a:r>
            <a:r>
              <a:rPr lang="ru-RU" sz="1800" dirty="0">
                <a:solidFill>
                  <a:schemeClr val="bg1"/>
                </a:solidFill>
              </a:rPr>
              <a:t> между собой разделяются пробелами </a:t>
            </a:r>
            <a:r>
              <a:rPr lang="ru-RU" sz="1800" b="1" dirty="0">
                <a:solidFill>
                  <a:schemeClr val="bg1"/>
                </a:solidFill>
              </a:rPr>
              <a:t>(#текст #добро #самолет</a:t>
            </a:r>
            <a:r>
              <a:rPr lang="ru-RU" sz="1800" dirty="0" smtClean="0">
                <a:solidFill>
                  <a:schemeClr val="bg1"/>
                </a:solidFill>
              </a:rPr>
              <a:t>);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Пробел можно просто выкинуть или заменить на нижнее подчеркивание </a:t>
            </a:r>
            <a:r>
              <a:rPr lang="ru-RU" sz="1800" b="1" dirty="0">
                <a:solidFill>
                  <a:schemeClr val="bg1"/>
                </a:solidFill>
              </a:rPr>
              <a:t>(#</a:t>
            </a:r>
            <a:r>
              <a:rPr lang="ru-RU" sz="1800" b="1" dirty="0" err="1">
                <a:solidFill>
                  <a:schemeClr val="bg1"/>
                </a:solidFill>
              </a:rPr>
              <a:t>ИщуПост</a:t>
            </a:r>
            <a:r>
              <a:rPr lang="ru-RU" sz="1800" b="1" dirty="0">
                <a:solidFill>
                  <a:schemeClr val="bg1"/>
                </a:solidFill>
              </a:rPr>
              <a:t> #</a:t>
            </a:r>
            <a:r>
              <a:rPr lang="ru-RU" sz="1800" b="1" dirty="0" err="1">
                <a:solidFill>
                  <a:schemeClr val="bg1"/>
                </a:solidFill>
              </a:rPr>
              <a:t>нужный_пост</a:t>
            </a:r>
            <a:r>
              <a:rPr lang="ru-RU" sz="1800" dirty="0" smtClean="0">
                <a:solidFill>
                  <a:schemeClr val="bg1"/>
                </a:solidFill>
              </a:rPr>
              <a:t>);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Не используйте спецсимволы: </a:t>
            </a:r>
            <a:r>
              <a:rPr lang="ru-RU" sz="1800" b="1" dirty="0">
                <a:solidFill>
                  <a:schemeClr val="bg1"/>
                </a:solidFill>
              </a:rPr>
              <a:t>+, $, &amp;, %, — и т.д</a:t>
            </a:r>
            <a:r>
              <a:rPr lang="ru-RU" sz="1800" b="1" dirty="0" smtClean="0">
                <a:solidFill>
                  <a:schemeClr val="bg1"/>
                </a:solidFill>
              </a:rPr>
              <a:t>.;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Не используйте слишком длинные связки слов (</a:t>
            </a:r>
            <a:r>
              <a:rPr lang="en-US" sz="1800" b="1" dirty="0">
                <a:solidFill>
                  <a:schemeClr val="bg1"/>
                </a:solidFill>
              </a:rPr>
              <a:t>#</a:t>
            </a:r>
            <a:r>
              <a:rPr lang="ru-RU" sz="1800" b="1" dirty="0" err="1">
                <a:solidFill>
                  <a:schemeClr val="bg1"/>
                </a:solidFill>
              </a:rPr>
              <a:t>попробуйпрочитатьэтоттекстинасладисьнапряжениемглаз</a:t>
            </a:r>
            <a:r>
              <a:rPr lang="ru-RU" sz="1800" dirty="0" smtClean="0">
                <a:solidFill>
                  <a:schemeClr val="bg1"/>
                </a:solidFill>
              </a:rPr>
              <a:t>);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Используйте общие и авторские </a:t>
            </a:r>
            <a:r>
              <a:rPr lang="ru-RU" sz="1800" dirty="0" smtClean="0">
                <a:solidFill>
                  <a:schemeClr val="bg1"/>
                </a:solidFill>
              </a:rPr>
              <a:t>теги. Общие теги выведут вас в рекомендации, а авторские помогут ознакомиться с другими постами вашего сообщества </a:t>
            </a:r>
            <a:r>
              <a:rPr lang="en-US" sz="1800" dirty="0" smtClean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#</a:t>
            </a:r>
            <a:r>
              <a:rPr lang="ru-RU" sz="1800" b="1" dirty="0" err="1" smtClean="0">
                <a:solidFill>
                  <a:schemeClr val="bg1"/>
                </a:solidFill>
              </a:rPr>
              <a:t>ВейделевкаЦМИ</a:t>
            </a:r>
            <a:r>
              <a:rPr lang="ru-RU" sz="1800" dirty="0" smtClean="0">
                <a:solidFill>
                  <a:schemeClr val="bg1"/>
                </a:solidFill>
              </a:rPr>
              <a:t>)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1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edia1.tenor.com/images/c6e5134771eea6899384ed06ffd4efbf/tenor.gif?itemid=158909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429132"/>
            <a:ext cx="2286040" cy="2286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332"/>
            <a:ext cx="8229600" cy="1399032"/>
          </a:xfrm>
        </p:spPr>
        <p:txBody>
          <a:bodyPr/>
          <a:lstStyle/>
          <a:p>
            <a:r>
              <a:rPr lang="ru-RU" dirty="0"/>
              <a:t>Что не нужно делать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Частые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репосты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Ставить эмодзи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после каждого предложения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Использовать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большое количество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хэштегов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Писать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лонгриды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0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332"/>
            <a:ext cx="8229600" cy="1399032"/>
          </a:xfrm>
        </p:spPr>
        <p:txBody>
          <a:bodyPr/>
          <a:lstStyle/>
          <a:p>
            <a:r>
              <a:rPr lang="ru-RU" dirty="0"/>
              <a:t>А еще…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Поздравляйте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друзей с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днём рождения;</a:t>
            </a:r>
          </a:p>
          <a:p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Отмечайте в постах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организации, с которыми сотрудничали или тех, кого поздравляете (это можно сделать через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@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при создании поста);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Отвечайте на комментарии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даже на негативные);</a:t>
            </a: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Не бойтесь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экспериментировать.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3314" name="Picture 2" descr="https://i.gifer.com/origin/0a/0a1bae14b3b15a83c8f4bedc643f2647_w2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3500438"/>
            <a:ext cx="1157560" cy="2500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53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052736"/>
            <a:ext cx="8062912" cy="1470025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Muller"/>
                <a:cs typeface="Times New Roman" pitchFamily="18" charset="0"/>
              </a:rPr>
              <a:t>Основы фото на </a:t>
            </a:r>
            <a:r>
              <a:rPr lang="ru-RU" sz="3600" dirty="0" smtClean="0">
                <a:latin typeface="Muller"/>
                <a:cs typeface="Times New Roman" pitchFamily="18" charset="0"/>
              </a:rPr>
              <a:t>телефоне </a:t>
            </a:r>
            <a:endParaRPr lang="ru-RU" sz="3600" dirty="0">
              <a:latin typeface="Muller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08920"/>
            <a:ext cx="8062912" cy="17526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Muller"/>
                <a:cs typeface="Times New Roman" pitchFamily="18" charset="0"/>
              </a:rPr>
              <a:t>Съёмка, обработка, плашки и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Muller"/>
                <a:cs typeface="Times New Roman" pitchFamily="18" charset="0"/>
              </a:rPr>
              <a:t>рамки</a:t>
            </a:r>
            <a:endParaRPr lang="ru-RU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9484"/>
            <a:ext cx="8229600" cy="1399032"/>
          </a:xfrm>
        </p:spPr>
        <p:txBody>
          <a:bodyPr>
            <a:noAutofit/>
          </a:bodyPr>
          <a:lstStyle/>
          <a:p>
            <a:r>
              <a:rPr lang="ru-RU" sz="4800" dirty="0"/>
              <a:t>7</a:t>
            </a:r>
            <a:r>
              <a:rPr lang="ru-RU" sz="4800" dirty="0" smtClean="0"/>
              <a:t> </a:t>
            </a:r>
            <a:r>
              <a:rPr lang="ru-RU" sz="4800" dirty="0"/>
              <a:t>акцентов для создания фотографии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акцент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Что</a:t>
            </a:r>
            <a:r>
              <a:rPr lang="ru-RU" dirty="0">
                <a:solidFill>
                  <a:schemeClr val="bg1"/>
                </a:solidFill>
              </a:rPr>
              <a:t> вы хотите сфотографировать?</a:t>
            </a:r>
          </a:p>
          <a:p>
            <a:endParaRPr lang="ru-RU" dirty="0"/>
          </a:p>
        </p:txBody>
      </p:sp>
      <p:pic>
        <p:nvPicPr>
          <p:cNvPr id="4098" name="Picture 2" descr="https://sun1-86.userapi.com/QEmPDLbRxOZjc0RXw72vd9Pfg_FevDtg3nbD5w/6OIOk5ugp5g.jpg">
            <a:extLst>
              <a:ext uri="{FF2B5EF4-FFF2-40B4-BE49-F238E27FC236}">
                <a16:creationId xmlns:a16="http://schemas.microsoft.com/office/drawing/2014/main" xmlns="" id="{72ECF9EA-24FA-42A4-BCD2-9BA3BFF75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158" y="2460111"/>
            <a:ext cx="7101684" cy="399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393</TotalTime>
  <Words>226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Публикации в сообществах </vt:lpstr>
      <vt:lpstr>Каких правил стоит придерживаться?</vt:lpstr>
      <vt:lpstr>Структура новости</vt:lpstr>
      <vt:lpstr>Хэштеги</vt:lpstr>
      <vt:lpstr>Что не нужно делать</vt:lpstr>
      <vt:lpstr>А еще…</vt:lpstr>
      <vt:lpstr>Основы фото на телефоне </vt:lpstr>
      <vt:lpstr>7 акцентов для создания фотографии</vt:lpstr>
      <vt:lpstr>1 акцент</vt:lpstr>
      <vt:lpstr>2 акцент</vt:lpstr>
      <vt:lpstr>3 акцент</vt:lpstr>
      <vt:lpstr>4 акцент</vt:lpstr>
      <vt:lpstr>5 акцент</vt:lpstr>
      <vt:lpstr>6 акцент</vt:lpstr>
      <vt:lpstr>7 акцент</vt:lpstr>
      <vt:lpstr>Рамки</vt:lpstr>
      <vt:lpstr>Редактирование фото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Специалист РЦ</dc:creator>
  <cp:lastModifiedBy>DDT</cp:lastModifiedBy>
  <cp:revision>40</cp:revision>
  <dcterms:created xsi:type="dcterms:W3CDTF">2020-09-29T08:20:46Z</dcterms:created>
  <dcterms:modified xsi:type="dcterms:W3CDTF">2020-11-09T06:46:01Z</dcterms:modified>
</cp:coreProperties>
</file>